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49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38C822B-BE1D-4C11-AA58-146BD87C3274}" type="datetimeFigureOut">
              <a:rPr lang="en-US" smtClean="0"/>
              <a:t>2/13/2013</a:t>
            </a:fld>
            <a:endParaRPr lang="en-US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AB383F6-7299-42EA-A366-559D013CCBDE}" type="slidenum">
              <a:rPr lang="en-US" smtClean="0"/>
              <a:t>‹#›</a:t>
            </a:fld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38C822B-BE1D-4C11-AA58-146BD87C3274}" type="datetimeFigureOut">
              <a:rPr lang="en-US" smtClean="0"/>
              <a:t>2/13/2013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AB383F6-7299-42EA-A366-559D013CCBD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38C822B-BE1D-4C11-AA58-146BD87C3274}" type="datetimeFigureOut">
              <a:rPr lang="en-US" smtClean="0"/>
              <a:t>2/13/2013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AB383F6-7299-42EA-A366-559D013CCBD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38C822B-BE1D-4C11-AA58-146BD87C3274}" type="datetimeFigureOut">
              <a:rPr lang="en-US" smtClean="0"/>
              <a:t>2/13/2013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AB383F6-7299-42EA-A366-559D013CCBD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38C822B-BE1D-4C11-AA58-146BD87C3274}" type="datetimeFigureOut">
              <a:rPr lang="en-US" smtClean="0"/>
              <a:t>2/13/2013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AB383F6-7299-42EA-A366-559D013CCBDE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38C822B-BE1D-4C11-AA58-146BD87C3274}" type="datetimeFigureOut">
              <a:rPr lang="en-US" smtClean="0"/>
              <a:t>2/13/2013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AB383F6-7299-42EA-A366-559D013CCBD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38C822B-BE1D-4C11-AA58-146BD87C3274}" type="datetimeFigureOut">
              <a:rPr lang="en-US" smtClean="0"/>
              <a:t>2/13/2013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AB383F6-7299-42EA-A366-559D013CCBD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38C822B-BE1D-4C11-AA58-146BD87C3274}" type="datetimeFigureOut">
              <a:rPr lang="en-US" smtClean="0"/>
              <a:t>2/13/2013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AB383F6-7299-42EA-A366-559D013CCBD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38C822B-BE1D-4C11-AA58-146BD87C3274}" type="datetimeFigureOut">
              <a:rPr lang="en-US" smtClean="0"/>
              <a:t>2/13/2013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AB383F6-7299-42EA-A366-559D013CCBDE}" type="slidenum">
              <a:rPr lang="en-US" smtClean="0"/>
              <a:t>‹#›</a:t>
            </a:fld>
            <a:endParaRPr lang="en-US"/>
          </a:p>
        </p:txBody>
      </p:sp>
      <p:sp>
        <p:nvSpPr>
          <p:cNvPr id="6" name="Rectangle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38C822B-BE1D-4C11-AA58-146BD87C3274}" type="datetimeFigureOut">
              <a:rPr lang="en-US" smtClean="0"/>
              <a:t>2/13/2013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AB383F6-7299-42EA-A366-559D013CCBD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38C822B-BE1D-4C11-AA58-146BD87C3274}" type="datetimeFigureOut">
              <a:rPr lang="en-US" smtClean="0"/>
              <a:t>2/13/2013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AB383F6-7299-42EA-A366-559D013CCBDE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9" name="Flowchart: Proces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Flowchart: Proces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C38C822B-BE1D-4C11-AA58-146BD87C3274}" type="datetimeFigureOut">
              <a:rPr lang="en-US" smtClean="0"/>
              <a:t>2/13/2013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8AB383F6-7299-42EA-A366-559D013CCBDE}" type="slidenum">
              <a:rPr lang="en-US" smtClean="0"/>
              <a:t>‹#›</a:t>
            </a:fld>
            <a:endParaRPr lang="en-US"/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Outsourcing in North America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What is outsourcing?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990600" y="1371601"/>
            <a:ext cx="426720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800" dirty="0" smtClean="0"/>
              <a:t> The transfer of work to people in other countries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2050" name="Picture 2" descr="http://www.standardmarketing.ca/wp-content/uploads/2012/11/outsourcing-cartoo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00400" y="2590800"/>
            <a:ext cx="5715000" cy="40100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Problems with Outsourcing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Moral issue</a:t>
            </a:r>
          </a:p>
          <a:p>
            <a:pPr lvl="1"/>
            <a:r>
              <a:rPr lang="en-US" dirty="0" smtClean="0"/>
              <a:t>Some </a:t>
            </a:r>
            <a:r>
              <a:rPr lang="en-US" dirty="0" smtClean="0"/>
              <a:t>argue that laying workers off, even for economic reasons, is morally </a:t>
            </a:r>
            <a:r>
              <a:rPr lang="en-US" dirty="0" smtClean="0"/>
              <a:t>wrong</a:t>
            </a:r>
          </a:p>
          <a:p>
            <a:pPr lvl="2"/>
            <a:r>
              <a:rPr lang="en-US" dirty="0" smtClean="0"/>
              <a:t>Difficulty finding new jobs with same pay and </a:t>
            </a:r>
            <a:r>
              <a:rPr lang="en-US" dirty="0" smtClean="0"/>
              <a:t>benefits</a:t>
            </a:r>
          </a:p>
          <a:p>
            <a:pPr lvl="1"/>
            <a:r>
              <a:rPr lang="en-US" dirty="0" smtClean="0"/>
              <a:t>Do US companies have an obligation to keep their employees working</a:t>
            </a:r>
            <a:r>
              <a:rPr lang="en-US" dirty="0" smtClean="0"/>
              <a:t>?</a:t>
            </a:r>
          </a:p>
          <a:p>
            <a:r>
              <a:rPr lang="en-US" dirty="0" smtClean="0"/>
              <a:t>Economic </a:t>
            </a:r>
            <a:r>
              <a:rPr lang="en-US" dirty="0" smtClean="0"/>
              <a:t>dilemma</a:t>
            </a:r>
          </a:p>
          <a:p>
            <a:pPr lvl="1"/>
            <a:r>
              <a:rPr lang="en-US" dirty="0" smtClean="0"/>
              <a:t>Other countries can offer jobs at lower pay and without benefits (US can’t do that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It is cheaper to have goods made where rates are low and then transported to market than make them in the </a:t>
            </a:r>
            <a:r>
              <a:rPr lang="en-US" dirty="0" smtClean="0"/>
              <a:t>US</a:t>
            </a:r>
          </a:p>
          <a:p>
            <a:pPr lvl="2"/>
            <a:r>
              <a:rPr lang="en-US" dirty="0" smtClean="0"/>
              <a:t>Consumers benefit from lower prices</a:t>
            </a:r>
          </a:p>
          <a:p>
            <a:pPr lvl="2"/>
            <a:r>
              <a:rPr lang="en-US" dirty="0" smtClean="0"/>
              <a:t>Shareholders benefit from larger corporate </a:t>
            </a:r>
            <a:r>
              <a:rPr lang="en-US" dirty="0" smtClean="0"/>
              <a:t>profits</a:t>
            </a:r>
          </a:p>
          <a:p>
            <a:r>
              <a:rPr lang="en-US" dirty="0" smtClean="0"/>
              <a:t>Political problems</a:t>
            </a:r>
          </a:p>
          <a:p>
            <a:pPr lvl="1"/>
            <a:r>
              <a:rPr lang="en-US" dirty="0" smtClean="0"/>
              <a:t>Laid off workers have a lower standard of living</a:t>
            </a:r>
          </a:p>
          <a:p>
            <a:pPr lvl="1"/>
            <a:r>
              <a:rPr lang="en-US" dirty="0" smtClean="0"/>
              <a:t>Live off of government support through unemployment </a:t>
            </a:r>
            <a:r>
              <a:rPr lang="en-US" dirty="0" smtClean="0"/>
              <a:t>benefits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7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2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Solutions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Better technology</a:t>
            </a:r>
          </a:p>
          <a:p>
            <a:pPr lvl="1"/>
            <a:r>
              <a:rPr lang="en-US" dirty="0" smtClean="0"/>
              <a:t>Computers and robots can help make workers more productive</a:t>
            </a:r>
          </a:p>
          <a:p>
            <a:r>
              <a:rPr lang="en-US" dirty="0" smtClean="0"/>
              <a:t>Educated workforce</a:t>
            </a:r>
          </a:p>
          <a:p>
            <a:pPr lvl="1"/>
            <a:r>
              <a:rPr lang="en-US" dirty="0" smtClean="0"/>
              <a:t>Can solve problems more quickly, have more efficient work routines and produce higher quality goods and services</a:t>
            </a:r>
          </a:p>
          <a:p>
            <a:r>
              <a:rPr lang="en-US" dirty="0" smtClean="0"/>
              <a:t>Person-to-Person services</a:t>
            </a:r>
          </a:p>
          <a:p>
            <a:pPr lvl="1"/>
            <a:r>
              <a:rPr lang="en-US" dirty="0" smtClean="0"/>
              <a:t>Some jobs just can’t be outsourced</a:t>
            </a:r>
          </a:p>
          <a:p>
            <a:pPr lvl="1"/>
            <a:r>
              <a:rPr lang="en-US" dirty="0" smtClean="0"/>
              <a:t>Assures that workers have </a:t>
            </a:r>
            <a:r>
              <a:rPr lang="en-US" dirty="0" smtClean="0"/>
              <a:t>jobs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e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21</TotalTime>
  <Words>175</Words>
  <Application>Microsoft Office PowerPoint</Application>
  <PresentationFormat>On-screen Show (4:3)</PresentationFormat>
  <Paragraphs>26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Solstice</vt:lpstr>
      <vt:lpstr>Outsourcing in North America</vt:lpstr>
      <vt:lpstr>What is outsourcing?</vt:lpstr>
      <vt:lpstr>Problems with Outsourcing</vt:lpstr>
      <vt:lpstr>Solutions</vt:lpstr>
    </vt:vector>
  </TitlesOfParts>
  <Company>Peabody Public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Outsourcing in North America</dc:title>
  <dc:creator>Administrator</dc:creator>
  <cp:lastModifiedBy>Administrator</cp:lastModifiedBy>
  <cp:revision>3</cp:revision>
  <dcterms:created xsi:type="dcterms:W3CDTF">2013-02-14T04:24:55Z</dcterms:created>
  <dcterms:modified xsi:type="dcterms:W3CDTF">2013-02-14T04:46:36Z</dcterms:modified>
</cp:coreProperties>
</file>